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B0E2-7346-43FD-AAC4-1A0A8A2ED7AA}" type="datetimeFigureOut">
              <a:rPr lang="en-IN" smtClean="0"/>
              <a:t>04-06-2025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8DB0-7A1E-4B32-8425-7896B50EDD2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05" y="764540"/>
            <a:ext cx="7330440" cy="867410"/>
          </a:xfrm>
        </p:spPr>
        <p:txBody>
          <a:bodyPr>
            <a:normAutofit/>
          </a:bodyPr>
          <a:lstStyle/>
          <a:p>
            <a:r>
              <a:rPr lang="en-US" altLang="en-IN" dirty="0">
                <a:latin typeface="Nirmala UI" panose="020B0502040204020203" charset="0"/>
                <a:cs typeface="Nirmala UI" panose="020B0502040204020203" charset="0"/>
              </a:rPr>
              <a:t>Poem-1 आओ गाएँ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1400" dirty="0">
                <a:latin typeface="Nirmala UI" panose="020B0502040204020203" charset="0"/>
                <a:cs typeface="Nirmala UI" panose="020B0502040204020203" charset="0"/>
              </a:rPr>
              <a:t>अंग्रेजी में अर्थ लिखिए।</a:t>
            </a:r>
            <a:r>
              <a:rPr lang="en-IN" sz="1400" dirty="0">
                <a:latin typeface="Nirmala UI" panose="020B0502040204020203" charset="0"/>
                <a:cs typeface="Nirmala UI" panose="020B0502040204020203" charset="0"/>
              </a:rPr>
              <a:t> Write English meaning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कबूतर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-kaboothar-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 Pigeon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मुर्गा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-murgaa-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 cock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तोता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-thotha-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 parrot 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मोर 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-mor-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peacock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              </a:t>
            </a:r>
            <a:endParaRPr lang="en-US" altLang="en-US" dirty="0">
              <a:latin typeface="Nirmala UI" panose="020B0502040204020203" charset="0"/>
              <a:cs typeface="Nirmala UI" panose="020B0502040204020203" charset="0"/>
            </a:endParaRPr>
          </a:p>
          <a:p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Content Placeholder 6" descr="hin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64075" y="2174875"/>
            <a:ext cx="4003040" cy="3951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8640"/>
            <a:ext cx="4040188" cy="395128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कुत्ता 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-kuttha-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dog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बिल्ली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-billi-cat</a:t>
            </a:r>
            <a:endParaRPr lang="en-US" altLang="en-US" dirty="0">
              <a:latin typeface="Nirmala UI" panose="020B0502040204020203" charset="0"/>
              <a:cs typeface="Nirmala UI" panose="020B0502040204020203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चिड़िया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-chidiya-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 bird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कौआ</a:t>
            </a:r>
            <a:r>
              <a:rPr lang="en-IN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-kouaa-</a:t>
            </a:r>
            <a:r>
              <a:rPr lang="en-US" altLang="en-US" dirty="0">
                <a:latin typeface="Nirmala UI" panose="020B0502040204020203" charset="0"/>
                <a:cs typeface="Nirmala UI" panose="020B0502040204020203" charset="0"/>
                <a:sym typeface="+mn-ea"/>
              </a:rPr>
              <a:t>crow</a:t>
            </a:r>
            <a:endParaRPr lang="en-US" altLang="en-US" dirty="0">
              <a:latin typeface="Nirmala UI" panose="020B0502040204020203" charset="0"/>
              <a:cs typeface="Nirmala UI" panose="020B0502040204020203" charset="0"/>
            </a:endParaRPr>
          </a:p>
          <a:p>
            <a:pPr>
              <a:lnSpc>
                <a:spcPct val="200000"/>
              </a:lnSpc>
            </a:pPr>
            <a:endParaRPr lang="en-US"/>
          </a:p>
        </p:txBody>
      </p:sp>
      <p:pic>
        <p:nvPicPr>
          <p:cNvPr id="7" name="Content Placeholder 6" descr="p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996055" y="836930"/>
            <a:ext cx="4777105" cy="4083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1555" dirty="0">
                <a:latin typeface="Nirmala UI" panose="020B0502040204020203" charset="0"/>
                <a:cs typeface="Nirmala UI" panose="020B0502040204020203" charset="0"/>
              </a:rPr>
              <a:t/>
            </a:r>
            <a:br>
              <a:rPr lang="en-US" altLang="en-US" sz="1555" dirty="0">
                <a:latin typeface="Nirmala UI" panose="020B0502040204020203" charset="0"/>
                <a:cs typeface="Nirmala UI" panose="020B0502040204020203" charset="0"/>
              </a:rPr>
            </a:br>
            <a:r>
              <a:rPr lang="en-US" altLang="en-US" sz="1555" dirty="0">
                <a:solidFill>
                  <a:srgbClr val="FF0000"/>
                </a:solidFill>
                <a:latin typeface="Nirmala UI" panose="020B0502040204020203" charset="0"/>
                <a:cs typeface="Nirmala UI" panose="020B0502040204020203" charset="0"/>
              </a:rPr>
              <a:t> </a:t>
            </a:r>
            <a:r>
              <a:rPr lang="" altLang="en-US" sz="1555" b="1" dirty="0">
                <a:solidFill>
                  <a:srgbClr val="FF0000"/>
                </a:solidFill>
                <a:latin typeface="Nirmala UI" panose="020B0502040204020203" charset="0"/>
                <a:cs typeface="Nirmala UI" panose="020B0502040204020203" charset="0"/>
              </a:rPr>
              <a:t>लिंग</a:t>
            </a:r>
            <a:r>
              <a:rPr lang="en-US" altLang="en-US" sz="1555" b="1" dirty="0">
                <a:solidFill>
                  <a:srgbClr val="FF0000"/>
                </a:solidFill>
                <a:latin typeface="Nirmala UI" panose="020B0502040204020203" charset="0"/>
                <a:cs typeface="Nirmala UI" panose="020B0502040204020203" charset="0"/>
              </a:rPr>
              <a:t> </a:t>
            </a:r>
            <a:r>
              <a:rPr lang="" altLang="en-US" sz="1555" b="1" dirty="0">
                <a:solidFill>
                  <a:srgbClr val="FF0000"/>
                </a:solidFill>
                <a:latin typeface="Nirmala UI" panose="020B0502040204020203" charset="0"/>
                <a:cs typeface="Nirmala UI" panose="020B0502040204020203" charset="0"/>
              </a:rPr>
              <a:t>बदलिए।</a:t>
            </a:r>
            <a:r>
              <a:rPr lang="en-US" sz="1555" b="1" dirty="0">
                <a:latin typeface="Nirmala UI" panose="020B0502040204020203" charset="0"/>
                <a:cs typeface="Nirmala UI" panose="020B0502040204020203" charset="0"/>
              </a:rPr>
              <a:t>  </a:t>
            </a:r>
            <a:r>
              <a:rPr lang="en-US" altLang="en-US" sz="1555" dirty="0">
                <a:latin typeface="Nirmala UI" panose="020B0502040204020203" charset="0"/>
                <a:cs typeface="Nirmala UI" panose="020B0502040204020203" charset="0"/>
                <a:sym typeface="+mn-ea"/>
              </a:rPr>
              <a:t>Change the Gender</a:t>
            </a:r>
            <a:r>
              <a:rPr lang="" altLang="en-US" sz="1555" b="1" dirty="0">
                <a:latin typeface="Nirmala UI" panose="020B0502040204020203" charset="0"/>
                <a:cs typeface="Nirmala UI" panose="020B0502040204020203" charset="0"/>
              </a:rPr>
              <a:t/>
            </a:r>
            <a:br>
              <a:rPr lang="" altLang="en-US" sz="1555" b="1" dirty="0">
                <a:latin typeface="Nirmala UI" panose="020B0502040204020203" charset="0"/>
                <a:cs typeface="Nirmala UI" panose="020B0502040204020203" charset="0"/>
              </a:rPr>
            </a:br>
            <a:r>
              <a:rPr lang="" altLang="en-US" sz="1555" dirty="0">
                <a:latin typeface="Nirmala UI" panose="020B0502040204020203" charset="0"/>
                <a:cs typeface="Nirmala UI" panose="020B0502040204020203" charset="0"/>
              </a:rPr>
              <a:t/>
            </a:r>
            <a:br>
              <a:rPr lang="" altLang="en-US" sz="1555" dirty="0">
                <a:latin typeface="Nirmala UI" panose="020B0502040204020203" charset="0"/>
                <a:cs typeface="Nirmala UI" panose="020B0502040204020203" charset="0"/>
              </a:rPr>
            </a:br>
            <a:r>
              <a:rPr lang="en-US" altLang="en-US" sz="1555" dirty="0">
                <a:latin typeface="Nirmala UI" panose="020B0502040204020203" charset="0"/>
                <a:cs typeface="Nirmala UI" panose="020B0502040204020203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605" y="1340485"/>
            <a:ext cx="4040188" cy="395128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en-US" sz="1400" dirty="0">
                <a:latin typeface="Nirmala UI" panose="020B0502040204020203" charset="0"/>
                <a:cs typeface="Nirmala UI" panose="020B0502040204020203" charset="0"/>
                <a:sym typeface="+mn-ea"/>
              </a:rPr>
              <a:t>मुरगा -मुरगी </a:t>
            </a:r>
          </a:p>
          <a:p>
            <a:pPr>
              <a:lnSpc>
                <a:spcPct val="250000"/>
              </a:lnSpc>
            </a:pPr>
            <a:r>
              <a:rPr lang="en-US" altLang="en-US" sz="1400" dirty="0">
                <a:latin typeface="Nirmala UI" panose="020B0502040204020203" charset="0"/>
                <a:cs typeface="Nirmala UI" panose="020B0502040204020203" charset="0"/>
                <a:sym typeface="+mn-ea"/>
              </a:rPr>
              <a:t>मोर-मोरनी </a:t>
            </a:r>
          </a:p>
          <a:p>
            <a:pPr>
              <a:lnSpc>
                <a:spcPct val="250000"/>
              </a:lnSpc>
            </a:pPr>
            <a:r>
              <a:rPr lang="en-US" altLang="en-US" sz="1400" dirty="0">
                <a:latin typeface="Nirmala UI" panose="020B0502040204020203" charset="0"/>
                <a:cs typeface="Nirmala UI" panose="020B0502040204020203" charset="0"/>
                <a:sym typeface="+mn-ea"/>
              </a:rPr>
              <a:t>शेर-शेरनी</a:t>
            </a:r>
          </a:p>
          <a:p>
            <a:pPr>
              <a:lnSpc>
                <a:spcPct val="250000"/>
              </a:lnSpc>
            </a:pPr>
            <a:r>
              <a:rPr lang="en-US" sz="1400">
                <a:latin typeface="Nirmala UI" panose="020B0502040204020203" charset="0"/>
                <a:cs typeface="Nirmala UI" panose="020B0502040204020203" charset="0"/>
              </a:rPr>
              <a:t>हाथी-हथिनी</a:t>
            </a:r>
          </a:p>
          <a:p>
            <a:pPr>
              <a:lnSpc>
                <a:spcPct val="250000"/>
              </a:lnSpc>
            </a:pPr>
            <a:r>
              <a:rPr lang="en-US" sz="1400">
                <a:latin typeface="Nirmala UI" panose="020B0502040204020203" charset="0"/>
                <a:cs typeface="Nirmala UI" panose="020B0502040204020203" charset="0"/>
              </a:rPr>
              <a:t>नाना-नानी</a:t>
            </a:r>
          </a:p>
          <a:p>
            <a:pPr>
              <a:lnSpc>
                <a:spcPct val="250000"/>
              </a:lnSpc>
            </a:pPr>
            <a:r>
              <a:rPr lang="en-US" sz="1400">
                <a:latin typeface="Nirmala UI" panose="020B0502040204020203" charset="0"/>
                <a:cs typeface="Nirmala UI" panose="020B0502040204020203" charset="0"/>
              </a:rPr>
              <a:t>दादा-दादी</a:t>
            </a:r>
          </a:p>
          <a:p>
            <a:pPr>
              <a:lnSpc>
                <a:spcPct val="250000"/>
              </a:lnSpc>
            </a:pPr>
            <a:endParaRPr lang="en-US" sz="1400">
              <a:latin typeface="Nirmala UI" panose="020B0502040204020203" charset="0"/>
              <a:cs typeface="Nirmala UI" panose="020B0502040204020203" charset="0"/>
            </a:endParaRPr>
          </a:p>
        </p:txBody>
      </p:sp>
      <p:pic>
        <p:nvPicPr>
          <p:cNvPr id="16" name="Content Placeholder 15" descr="p4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r="38225" b="55280"/>
          <a:stretch>
            <a:fillRect/>
          </a:stretch>
        </p:blipFill>
        <p:spPr>
          <a:xfrm>
            <a:off x="2699385" y="1629410"/>
            <a:ext cx="5559425" cy="3613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चाचा-चाची</a:t>
            </a:r>
            <a:endParaRPr lang="en-US">
              <a:latin typeface="Nirmala UI" panose="020B0502040204020203" charset="0"/>
              <a:cs typeface="Nirmala UI" panose="020B0502040204020203" charset="0"/>
            </a:endParaRPr>
          </a:p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मामा-मामी</a:t>
            </a:r>
          </a:p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भाई-बहन</a:t>
            </a:r>
            <a:endParaRPr lang="en-US">
              <a:latin typeface="Nirmala UI" panose="020B0502040204020203" charset="0"/>
              <a:cs typeface="Nirmala UI" panose="020B0502040204020203" charset="0"/>
            </a:endParaRPr>
          </a:p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पिता-माता</a:t>
            </a:r>
            <a:endParaRPr lang="en-US">
              <a:latin typeface="Nirmala UI" panose="020B0502040204020203" charset="0"/>
              <a:cs typeface="Nirmala UI" panose="020B0502040204020203" charset="0"/>
            </a:endParaRPr>
          </a:p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लड़का-लड़की</a:t>
            </a:r>
            <a:endParaRPr lang="en-US">
              <a:latin typeface="Nirmala UI" panose="020B0502040204020203" charset="0"/>
              <a:cs typeface="Nirmala UI" panose="020B0502040204020203" charset="0"/>
            </a:endParaRPr>
          </a:p>
          <a:p>
            <a:r>
              <a:rPr lang="en-US">
                <a:latin typeface="Nirmala UI" panose="020B0502040204020203" charset="0"/>
                <a:cs typeface="Nirmala UI" panose="020B0502040204020203" charset="0"/>
                <a:sym typeface="+mn-ea"/>
              </a:rPr>
              <a:t>अध्यापक-अध्यापिका</a:t>
            </a:r>
            <a:endParaRPr lang="en-US">
              <a:latin typeface="Nirmala UI" panose="020B0502040204020203" charset="0"/>
              <a:cs typeface="Nirmala UI" panose="020B0502040204020203" charset="0"/>
            </a:endParaRPr>
          </a:p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51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Poem-1 आओ गाएँ </vt:lpstr>
      <vt:lpstr>PowerPoint Presentation</vt:lpstr>
      <vt:lpstr>  लिंग बदलिए।  Change the Gender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तीन अक्षरवाले शब्द Three Letter Words</dc:title>
  <dc:creator>sns</dc:creator>
  <cp:lastModifiedBy>sns</cp:lastModifiedBy>
  <cp:revision>20</cp:revision>
  <dcterms:created xsi:type="dcterms:W3CDTF">2025-04-04T09:40:00Z</dcterms:created>
  <dcterms:modified xsi:type="dcterms:W3CDTF">2025-06-04T09:26:14Z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F246FB5B392E4ECFBFF2EA5A1A2821D1_12</vt:lpwstr>
  </property>
  <property fmtid="{D5CDD505-2E9C-101B-9397-08002B2CF9AE}" pid="3" name="KSOProductBuildVer">
    <vt:lpwstr>1033-12.2.0.20782</vt:lpwstr>
  </property>
</Properties>
</file>